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4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660"/>
  </p:normalViewPr>
  <p:slideViewPr>
    <p:cSldViewPr snapToGrid="0">
      <p:cViewPr varScale="1">
        <p:scale>
          <a:sx n="48" d="100"/>
          <a:sy n="48" d="100"/>
        </p:scale>
        <p:origin x="48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8539C-BE8C-4509-9709-9C61E3403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3F6B4C5-FCAC-4AE2-8B1F-A9A2C7A3B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D36D2D-B9BC-49E4-B4E7-72D2C71D8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0BF54C-39EB-44C1-866D-64D55341A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1392F-E8A5-4860-97E9-97681AB52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64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4A856E-488E-44E0-BE8A-906F99AEA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473235-2B8F-4F91-AFF0-87C604AC2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411BD5-0FB3-4193-986C-8793241C3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8E40A4-E6C3-4E5F-AC8A-8B09AA6FE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6E5BE8-9417-403A-9F28-7B33770B1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439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295D7E-80C0-40C0-83AA-74BFF92047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EAD900-82C1-4D61-9A59-7826C119E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99C815-F5EE-4764-B5C8-01F6933CE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5229FA-FE39-458A-8E26-5A890E1C0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207162-D1A0-437B-8E3C-90344C35B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013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356DE4-C722-4F5D-BDDA-79D588225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A28256-DF5C-49D2-A424-0130BA460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828B43-3CEB-446A-97D9-1C7C465FC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A4F8CF-DBEB-4601-B36B-7B90122D5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E19816-954F-410D-A1FC-4B98DB15B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0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FBE9D2-CCBC-45BF-BE15-248DA76D7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D5B5F0-5A8D-4A94-89D6-53DBF8172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86224A-683C-4B4B-B5CA-DEF55952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9AE470-9B8C-4C85-882E-0DB5FE34D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7924F7-F361-4C42-96EE-F88FDEEF4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833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EB405-4045-470B-B52D-B571DBB10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003BE9-C73D-4A30-B8DC-3F082B726F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679628-2098-4B00-A7E9-2905546DB1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7E3052-6DB2-4ABD-9684-10D5590CA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16ED5C-0E16-4A11-8585-AC9212A53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AFEE69-F83B-4319-AE97-1846DFA8B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87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917AE4-97D1-4C89-AE04-3DD3FB5D5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D4C26B-B562-48A4-AE1C-DBF4E8228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2B94F9-8968-4ADD-84B1-2ADAC2439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F9A203-FAB8-470C-AE5B-873B7E4256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9B76776-8317-49F3-8E22-1A10FA1ACA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D2C1DCF-D7BD-4EEA-B4CC-5D2EB0C7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528A5BB-FFF4-4AC3-A257-089B72A7D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A75B30-523F-4D10-9043-934EA6D25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56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95C273-1743-4F5D-AA89-5EEF861DA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93B781-CFD0-486C-9D8C-9AA945B96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FF0581-518C-4BBF-BE81-44A15CC2A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C3CEA4-C526-4532-BD49-B63EC43DD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820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CE2D3FA-709D-40CE-BFA6-600893EED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281F227-F029-4A84-88A6-41B247D7D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FB2A6F-6DB8-4CFE-8378-AFC9AE727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3949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A010E8-DBEE-4437-B14F-FA18886A9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F4F625-5BDA-433C-A602-B414DB139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063EBB-3C13-4533-ABB6-FE9C16FA9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1511C3-F98E-4E82-B69C-4C404AC42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6D2749-790B-4D58-ABFA-9EB75A261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11AFE7-A2D1-4B31-95AF-4FC7518AD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6814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240122-9224-4C5F-9A45-7E37397F3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AAAF31F-2999-4AEF-A0D5-E1F614B22B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F3CF0D-2F54-4B8B-B997-0F691065A3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C0816C-2C23-4E32-8158-9F1F87C16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EA0ECF-E0F8-469F-B01E-ABBEFB942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D317FE-4C1A-41D1-9F43-377148C49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365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C65A5C-1262-4627-802F-3411513A1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53C19D-EA1D-49E2-8462-EC639111B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19C107-D0D5-4DAC-B4D1-10E2EBBCF7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AF749-B222-49F8-B186-604A2DF8145A}" type="datetimeFigureOut">
              <a:rPr lang="ko-KR" altLang="en-US" smtClean="0"/>
              <a:t>2018-12-19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A2E5B4-CB43-40E4-9DFD-83FD17CC70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486CDF-D7A9-487E-99FC-4A8BC03D65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A3EBB-0FAA-4AC9-AF04-B4A2CD7EDB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729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10000"/>
              </a:schemeClr>
            </a:gs>
            <a:gs pos="100000">
              <a:schemeClr val="bg2">
                <a:lumMod val="2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E1A5C6-744D-459F-85DB-19A80CF9074F}"/>
              </a:ext>
            </a:extLst>
          </p:cNvPr>
          <p:cNvSpPr txBox="1"/>
          <p:nvPr/>
        </p:nvSpPr>
        <p:spPr>
          <a:xfrm>
            <a:off x="9119883" y="5889705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201713047 </a:t>
            </a:r>
            <a:r>
              <a:rPr lang="ko-KR" altLang="en-US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김영해</a:t>
            </a:r>
            <a:endParaRPr lang="ko-KR" altLang="en-US" dirty="0">
              <a:solidFill>
                <a:schemeClr val="accent6">
                  <a:lumMod val="60000"/>
                  <a:lumOff val="4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DDCFB2-8A2F-45E3-B300-A8027F58311B}"/>
              </a:ext>
            </a:extLst>
          </p:cNvPr>
          <p:cNvSpPr txBox="1"/>
          <p:nvPr/>
        </p:nvSpPr>
        <p:spPr>
          <a:xfrm>
            <a:off x="3072116" y="2274838"/>
            <a:ext cx="60477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FSM</a:t>
            </a:r>
            <a:r>
              <a:rPr lang="ko-KR" altLang="en-US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</a:t>
            </a:r>
            <a:r>
              <a:rPr lang="ko-KR" altLang="en-US" sz="72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72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와</a:t>
            </a:r>
            <a:r>
              <a:rPr lang="ko-KR" altLang="en-US" sz="72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7200" dirty="0">
              <a:solidFill>
                <a:schemeClr val="accent6">
                  <a:lumMod val="60000"/>
                  <a:lumOff val="4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ko-KR" altLang="en-US" sz="72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시점전환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08983A-CF3F-4078-A37A-F53CB623AA13}"/>
              </a:ext>
            </a:extLst>
          </p:cNvPr>
          <p:cNvSpPr txBox="1"/>
          <p:nvPr/>
        </p:nvSpPr>
        <p:spPr>
          <a:xfrm>
            <a:off x="3072116" y="1905506"/>
            <a:ext cx="2685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</a:rPr>
              <a:t>엔진 프로그래밍</a:t>
            </a:r>
            <a:endParaRPr lang="en-US" altLang="ko-KR" dirty="0">
              <a:solidFill>
                <a:schemeClr val="accent6">
                  <a:lumMod val="60000"/>
                  <a:lumOff val="40000"/>
                </a:schemeClr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6028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1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B39FBE8-2FF0-4AB9-BDA7-4FD3831EBEB5}"/>
              </a:ext>
            </a:extLst>
          </p:cNvPr>
          <p:cNvSpPr txBox="1"/>
          <p:nvPr/>
        </p:nvSpPr>
        <p:spPr>
          <a:xfrm>
            <a:off x="994611" y="953774"/>
            <a:ext cx="101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조작법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E39EC85-B1C3-4889-AABA-607841EEE5E3}"/>
              </a:ext>
            </a:extLst>
          </p:cNvPr>
          <p:cNvCxnSpPr>
            <a:cxnSpLocks/>
          </p:cNvCxnSpPr>
          <p:nvPr/>
        </p:nvCxnSpPr>
        <p:spPr>
          <a:xfrm flipH="1">
            <a:off x="994611" y="1784771"/>
            <a:ext cx="10148000" cy="0"/>
          </a:xfrm>
          <a:prstGeom prst="line">
            <a:avLst/>
          </a:prstGeom>
          <a:ln w="317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AA684A1-89E9-4F1D-B294-A5FCAAC50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13939"/>
              </p:ext>
            </p:extLst>
          </p:nvPr>
        </p:nvGraphicFramePr>
        <p:xfrm>
          <a:off x="6699689" y="2470846"/>
          <a:ext cx="2676583" cy="1455354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676583">
                  <a:extLst>
                    <a:ext uri="{9D8B030D-6E8A-4147-A177-3AD203B41FA5}">
                      <a16:colId xmlns:a16="http://schemas.microsoft.com/office/drawing/2014/main" val="2536971791"/>
                    </a:ext>
                  </a:extLst>
                </a:gridCol>
              </a:tblGrid>
              <a:tr h="6198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캐릭터 이동</a:t>
                      </a:r>
                    </a:p>
                  </a:txBody>
                  <a:tcPr marL="154960" marR="154960" marT="77480" marB="7748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5278510"/>
                  </a:ext>
                </a:extLst>
              </a:tr>
              <a:tr h="8279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Mouse</a:t>
                      </a:r>
                      <a:endParaRPr lang="ko-KR" altLang="en-US" sz="31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marL="154960" marR="154960" marT="77480" marB="7748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7365220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A3E1737-48D9-41A8-8AFA-76ECAB2CC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411447"/>
              </p:ext>
            </p:extLst>
          </p:nvPr>
        </p:nvGraphicFramePr>
        <p:xfrm>
          <a:off x="3246583" y="2470846"/>
          <a:ext cx="2676583" cy="1455354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676583">
                  <a:extLst>
                    <a:ext uri="{9D8B030D-6E8A-4147-A177-3AD203B41FA5}">
                      <a16:colId xmlns:a16="http://schemas.microsoft.com/office/drawing/2014/main" val="2536971791"/>
                    </a:ext>
                  </a:extLst>
                </a:gridCol>
              </a:tblGrid>
              <a:tr h="6198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시점전환</a:t>
                      </a:r>
                    </a:p>
                  </a:txBody>
                  <a:tcPr marL="154960" marR="154960" marT="77480" marB="7748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5278510"/>
                  </a:ext>
                </a:extLst>
              </a:tr>
              <a:tr h="8279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Tab</a:t>
                      </a:r>
                      <a:endParaRPr lang="ko-KR" altLang="en-US" sz="3100" dirty="0">
                        <a:solidFill>
                          <a:schemeClr val="accent6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 marL="154960" marR="154960" marT="77480" marB="7748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7365220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E52B798E-E407-40CA-8AA0-3B2B86F462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122014"/>
              </p:ext>
            </p:extLst>
          </p:nvPr>
        </p:nvGraphicFramePr>
        <p:xfrm>
          <a:off x="4584874" y="4353656"/>
          <a:ext cx="3756612" cy="1455354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3756612">
                  <a:extLst>
                    <a:ext uri="{9D8B030D-6E8A-4147-A177-3AD203B41FA5}">
                      <a16:colId xmlns:a16="http://schemas.microsoft.com/office/drawing/2014/main" val="2536971791"/>
                    </a:ext>
                  </a:extLst>
                </a:gridCol>
              </a:tblGrid>
              <a:tr h="6198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1</a:t>
                      </a:r>
                      <a:r>
                        <a:rPr lang="ko-KR" altLang="en-US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인칭 카메라 회전</a:t>
                      </a:r>
                    </a:p>
                  </a:txBody>
                  <a:tcPr marL="154960" marR="154960" marT="77480" marB="7748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5278510"/>
                  </a:ext>
                </a:extLst>
              </a:tr>
              <a:tr h="8279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A, D (</a:t>
                      </a:r>
                      <a:r>
                        <a:rPr lang="ko-KR" altLang="en-US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←</a:t>
                      </a:r>
                      <a:r>
                        <a:rPr lang="en-US" altLang="ko-KR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→</a:t>
                      </a:r>
                      <a:r>
                        <a:rPr lang="en-US" altLang="ko-KR" sz="31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</a:rPr>
                        <a:t>)</a:t>
                      </a:r>
                    </a:p>
                  </a:txBody>
                  <a:tcPr marL="154960" marR="154960" marT="77480" marB="7748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7365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6708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1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B39FBE8-2FF0-4AB9-BDA7-4FD3831EBEB5}"/>
              </a:ext>
            </a:extLst>
          </p:cNvPr>
          <p:cNvSpPr txBox="1"/>
          <p:nvPr/>
        </p:nvSpPr>
        <p:spPr>
          <a:xfrm>
            <a:off x="994611" y="953774"/>
            <a:ext cx="101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endParaRPr lang="ko-KR" altLang="en-US" sz="4800" dirty="0">
              <a:solidFill>
                <a:schemeClr val="accent6">
                  <a:lumMod val="60000"/>
                  <a:lumOff val="4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E39EC85-B1C3-4889-AABA-607841EEE5E3}"/>
              </a:ext>
            </a:extLst>
          </p:cNvPr>
          <p:cNvCxnSpPr>
            <a:cxnSpLocks/>
          </p:cNvCxnSpPr>
          <p:nvPr/>
        </p:nvCxnSpPr>
        <p:spPr>
          <a:xfrm flipH="1">
            <a:off x="994611" y="1784771"/>
            <a:ext cx="10148000" cy="0"/>
          </a:xfrm>
          <a:prstGeom prst="line">
            <a:avLst/>
          </a:prstGeom>
          <a:ln w="317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0989FCF3-ED2D-4F1A-9663-09539D941BB2}"/>
              </a:ext>
            </a:extLst>
          </p:cNvPr>
          <p:cNvSpPr/>
          <p:nvPr/>
        </p:nvSpPr>
        <p:spPr>
          <a:xfrm>
            <a:off x="1681337" y="2312810"/>
            <a:ext cx="3075710" cy="618831"/>
          </a:xfrm>
          <a:prstGeom prst="rect">
            <a:avLst/>
          </a:prstGeom>
          <a:noFill/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ATTACK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0CEA982-F0A4-416D-A6A4-77C867B4DC6D}"/>
              </a:ext>
            </a:extLst>
          </p:cNvPr>
          <p:cNvSpPr/>
          <p:nvPr/>
        </p:nvSpPr>
        <p:spPr>
          <a:xfrm>
            <a:off x="1681337" y="3589737"/>
            <a:ext cx="3075710" cy="618831"/>
          </a:xfrm>
          <a:prstGeom prst="rect">
            <a:avLst/>
          </a:prstGeom>
          <a:noFill/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CHASE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95DA9D-6333-4D60-BC3F-43BC2FA48D7F}"/>
              </a:ext>
            </a:extLst>
          </p:cNvPr>
          <p:cNvSpPr/>
          <p:nvPr/>
        </p:nvSpPr>
        <p:spPr>
          <a:xfrm>
            <a:off x="1681337" y="5297270"/>
            <a:ext cx="3075710" cy="618831"/>
          </a:xfrm>
          <a:prstGeom prst="rect">
            <a:avLst/>
          </a:prstGeom>
          <a:noFill/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DEAD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042D2E5-F55D-44AF-B8E1-E5D570EAC638}"/>
              </a:ext>
            </a:extLst>
          </p:cNvPr>
          <p:cNvSpPr/>
          <p:nvPr/>
        </p:nvSpPr>
        <p:spPr>
          <a:xfrm>
            <a:off x="7004695" y="2312810"/>
            <a:ext cx="3075710" cy="618831"/>
          </a:xfrm>
          <a:prstGeom prst="rect">
            <a:avLst/>
          </a:prstGeom>
          <a:noFill/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IDLE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E2A4E9-4EE5-49BA-A043-C3AE6E6339D3}"/>
              </a:ext>
            </a:extLst>
          </p:cNvPr>
          <p:cNvSpPr/>
          <p:nvPr/>
        </p:nvSpPr>
        <p:spPr>
          <a:xfrm>
            <a:off x="7004695" y="3589737"/>
            <a:ext cx="3075710" cy="618831"/>
          </a:xfrm>
          <a:prstGeom prst="rect">
            <a:avLst/>
          </a:prstGeom>
          <a:noFill/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PATROL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BBA5086-606B-43CA-A135-C7E8D10A06F0}"/>
              </a:ext>
            </a:extLst>
          </p:cNvPr>
          <p:cNvSpPr/>
          <p:nvPr/>
        </p:nvSpPr>
        <p:spPr>
          <a:xfrm>
            <a:off x="7004695" y="5297270"/>
            <a:ext cx="3075710" cy="618831"/>
          </a:xfrm>
          <a:prstGeom prst="rect">
            <a:avLst/>
          </a:prstGeom>
          <a:noFill/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RUN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96F7BD84-B687-492C-B504-0379BD5B6466}"/>
              </a:ext>
            </a:extLst>
          </p:cNvPr>
          <p:cNvCxnSpPr>
            <a:stCxn id="15" idx="1"/>
            <a:endCxn id="10" idx="3"/>
          </p:cNvCxnSpPr>
          <p:nvPr/>
        </p:nvCxnSpPr>
        <p:spPr>
          <a:xfrm flipH="1">
            <a:off x="4757047" y="5606686"/>
            <a:ext cx="2247648" cy="0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8CBAA82-9BEF-4126-88A7-1E197A7B990E}"/>
              </a:ext>
            </a:extLst>
          </p:cNvPr>
          <p:cNvCxnSpPr/>
          <p:nvPr/>
        </p:nvCxnSpPr>
        <p:spPr>
          <a:xfrm>
            <a:off x="1505527" y="4405746"/>
            <a:ext cx="8765309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52BDDFE-73FF-44B6-AE07-6A3ABAFBD1D6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8542550" y="4427930"/>
            <a:ext cx="0" cy="869340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527D831-52C7-48BD-87F4-CABD7619F50E}"/>
              </a:ext>
            </a:extLst>
          </p:cNvPr>
          <p:cNvSpPr txBox="1"/>
          <p:nvPr/>
        </p:nvSpPr>
        <p:spPr>
          <a:xfrm>
            <a:off x="7004695" y="4666842"/>
            <a:ext cx="1653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Hp 20%</a:t>
            </a:r>
            <a:r>
              <a:rPr lang="ko-KR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이하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7BC2BD8E-425E-4C51-948D-559F1F1D5BF1}"/>
              </a:ext>
            </a:extLst>
          </p:cNvPr>
          <p:cNvCxnSpPr>
            <a:cxnSpLocks/>
          </p:cNvCxnSpPr>
          <p:nvPr/>
        </p:nvCxnSpPr>
        <p:spPr>
          <a:xfrm>
            <a:off x="3195015" y="4416838"/>
            <a:ext cx="0" cy="869340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CFCC838-A0F0-4304-A27E-4555AD978CA0}"/>
              </a:ext>
            </a:extLst>
          </p:cNvPr>
          <p:cNvCxnSpPr>
            <a:cxnSpLocks/>
          </p:cNvCxnSpPr>
          <p:nvPr/>
        </p:nvCxnSpPr>
        <p:spPr>
          <a:xfrm>
            <a:off x="2998742" y="4639719"/>
            <a:ext cx="424873" cy="4346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  <a:effectLst>
            <a:outerShdw blurRad="50800" dist="50800" dir="5400000" sx="106000" sy="106000" algn="ctr" rotWithShape="0">
              <a:schemeClr val="bg2">
                <a:lumMod val="1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EE8B6CE-E681-4F1C-BE09-C2E33AF894CE}"/>
              </a:ext>
            </a:extLst>
          </p:cNvPr>
          <p:cNvCxnSpPr>
            <a:cxnSpLocks/>
          </p:cNvCxnSpPr>
          <p:nvPr/>
        </p:nvCxnSpPr>
        <p:spPr>
          <a:xfrm flipH="1">
            <a:off x="2998742" y="4628627"/>
            <a:ext cx="392546" cy="44576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  <a:effectLst>
            <a:outerShdw blurRad="50800" dist="50800" dir="5400000" sx="106000" sy="106000" algn="ctr" rotWithShape="0">
              <a:schemeClr val="bg2">
                <a:lumMod val="1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DD26EF5-8750-45AC-8160-29E1DC93EAF2}"/>
              </a:ext>
            </a:extLst>
          </p:cNvPr>
          <p:cNvSpPr txBox="1"/>
          <p:nvPr/>
        </p:nvSpPr>
        <p:spPr>
          <a:xfrm>
            <a:off x="5468249" y="5160924"/>
            <a:ext cx="1653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Hp 0%</a:t>
            </a:r>
            <a:endParaRPr lang="ko-KR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014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1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B39FBE8-2FF0-4AB9-BDA7-4FD3831EBEB5}"/>
              </a:ext>
            </a:extLst>
          </p:cNvPr>
          <p:cNvSpPr txBox="1"/>
          <p:nvPr/>
        </p:nvSpPr>
        <p:spPr>
          <a:xfrm>
            <a:off x="994611" y="953774"/>
            <a:ext cx="101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시점 전환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E39EC85-B1C3-4889-AABA-607841EEE5E3}"/>
              </a:ext>
            </a:extLst>
          </p:cNvPr>
          <p:cNvCxnSpPr>
            <a:cxnSpLocks/>
          </p:cNvCxnSpPr>
          <p:nvPr/>
        </p:nvCxnSpPr>
        <p:spPr>
          <a:xfrm flipH="1">
            <a:off x="994611" y="1784771"/>
            <a:ext cx="10148000" cy="0"/>
          </a:xfrm>
          <a:prstGeom prst="line">
            <a:avLst/>
          </a:prstGeom>
          <a:ln w="317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E7B7222-D64F-41C1-9E8E-DEF73297C124}"/>
              </a:ext>
            </a:extLst>
          </p:cNvPr>
          <p:cNvSpPr/>
          <p:nvPr/>
        </p:nvSpPr>
        <p:spPr>
          <a:xfrm>
            <a:off x="1681337" y="2312810"/>
            <a:ext cx="3075710" cy="618831"/>
          </a:xfrm>
          <a:prstGeom prst="rect">
            <a:avLst/>
          </a:prstGeom>
          <a:noFill/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Main Camera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F13585-E137-48EE-AF40-FFB1AD6B2BAF}"/>
              </a:ext>
            </a:extLst>
          </p:cNvPr>
          <p:cNvSpPr/>
          <p:nvPr/>
        </p:nvSpPr>
        <p:spPr>
          <a:xfrm>
            <a:off x="7004695" y="2312810"/>
            <a:ext cx="3075710" cy="618831"/>
          </a:xfrm>
          <a:prstGeom prst="rect">
            <a:avLst/>
          </a:prstGeom>
          <a:noFill/>
          <a:ln w="254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Sub Camera</a:t>
            </a:r>
            <a:endParaRPr lang="ko-KR" alt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04C3AB3-BB8B-47F3-9410-82FFBC22A0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10" t="17018" r="16796" b="32905"/>
          <a:stretch/>
        </p:blipFill>
        <p:spPr>
          <a:xfrm>
            <a:off x="1168352" y="3179294"/>
            <a:ext cx="4101680" cy="244550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7C60BC2-CB8E-4DD2-B3E0-5BFFFC175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769" y="3179294"/>
            <a:ext cx="4135561" cy="244551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2B3A3C-286F-4126-BB5C-7F1659400C4B}"/>
              </a:ext>
            </a:extLst>
          </p:cNvPr>
          <p:cNvSpPr txBox="1"/>
          <p:nvPr/>
        </p:nvSpPr>
        <p:spPr>
          <a:xfrm>
            <a:off x="2237192" y="5904226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기존과 같은 </a:t>
            </a:r>
            <a:r>
              <a:rPr lang="ko-KR" altLang="en-US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탑뷰</a:t>
            </a:r>
            <a:endParaRPr lang="ko-KR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CD5224-0BD2-4A4B-ADF5-46CA5CA1B693}"/>
              </a:ext>
            </a:extLst>
          </p:cNvPr>
          <p:cNvSpPr txBox="1"/>
          <p:nvPr/>
        </p:nvSpPr>
        <p:spPr>
          <a:xfrm>
            <a:off x="7098887" y="5872464"/>
            <a:ext cx="2887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1</a:t>
            </a:r>
            <a:r>
              <a:rPr lang="ko-KR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인칭</a:t>
            </a:r>
            <a:endParaRPr lang="en-US" altLang="ko-KR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ko-KR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플레이어 바디를 비활성화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EC403D41-F296-4F53-9E2F-6714012277B5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4757047" y="2622226"/>
            <a:ext cx="2114808" cy="0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159BA201-ACAF-459E-A348-DC5C92D84CAD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904669" y="2622226"/>
            <a:ext cx="2100026" cy="0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153DBC0-D21A-47DA-815D-F3DEEF1C0022}"/>
              </a:ext>
            </a:extLst>
          </p:cNvPr>
          <p:cNvSpPr txBox="1"/>
          <p:nvPr/>
        </p:nvSpPr>
        <p:spPr>
          <a:xfrm>
            <a:off x="5537945" y="2192056"/>
            <a:ext cx="1653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Tab</a:t>
            </a:r>
            <a:endParaRPr lang="ko-KR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91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1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0BFEC43-7FE3-4651-95EB-0E3757827BB8}"/>
              </a:ext>
            </a:extLst>
          </p:cNvPr>
          <p:cNvSpPr txBox="1"/>
          <p:nvPr/>
        </p:nvSpPr>
        <p:spPr>
          <a:xfrm>
            <a:off x="994611" y="953774"/>
            <a:ext cx="101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영상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C1788A-41CD-4611-8800-469C42683088}"/>
              </a:ext>
            </a:extLst>
          </p:cNvPr>
          <p:cNvCxnSpPr>
            <a:cxnSpLocks/>
          </p:cNvCxnSpPr>
          <p:nvPr/>
        </p:nvCxnSpPr>
        <p:spPr>
          <a:xfrm flipH="1">
            <a:off x="994611" y="1784771"/>
            <a:ext cx="10148000" cy="0"/>
          </a:xfrm>
          <a:prstGeom prst="line">
            <a:avLst/>
          </a:prstGeom>
          <a:ln w="317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FSMExample 2018-12-19 오전 12_14_10">
            <a:hlinkClick r:id="" action="ppaction://media"/>
            <a:extLst>
              <a:ext uri="{FF2B5EF4-FFF2-40B4-BE49-F238E27FC236}">
                <a16:creationId xmlns:a16="http://schemas.microsoft.com/office/drawing/2014/main" id="{FDEA422D-1E32-4D6B-B2C2-489A0351C0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4611" y="433568"/>
            <a:ext cx="10148000" cy="608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01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1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0BFEC43-7FE3-4651-95EB-0E3757827BB8}"/>
              </a:ext>
            </a:extLst>
          </p:cNvPr>
          <p:cNvSpPr txBox="1"/>
          <p:nvPr/>
        </p:nvSpPr>
        <p:spPr>
          <a:xfrm>
            <a:off x="994611" y="953774"/>
            <a:ext cx="101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4800" dirty="0">
              <a:solidFill>
                <a:schemeClr val="accent6">
                  <a:lumMod val="60000"/>
                  <a:lumOff val="4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4801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59</Words>
  <Application>Microsoft Office PowerPoint</Application>
  <PresentationFormat>와이드스크린</PresentationFormat>
  <Paragraphs>29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의 신</dc:creator>
  <cp:lastModifiedBy>의 신</cp:lastModifiedBy>
  <cp:revision>14</cp:revision>
  <dcterms:created xsi:type="dcterms:W3CDTF">2018-12-18T04:35:27Z</dcterms:created>
  <dcterms:modified xsi:type="dcterms:W3CDTF">2018-12-18T15:46:45Z</dcterms:modified>
</cp:coreProperties>
</file>

<file path=docProps/thumbnail.jpeg>
</file>